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28" userDrawn="1">
          <p15:clr>
            <a:srgbClr val="A4A3A4"/>
          </p15:clr>
        </p15:guide>
        <p15:guide id="3" pos="7355" userDrawn="1">
          <p15:clr>
            <a:srgbClr val="A4A3A4"/>
          </p15:clr>
        </p15:guide>
        <p15:guide id="4" orient="horz" pos="323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AD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852" y="348"/>
      </p:cViewPr>
      <p:guideLst>
        <p:guide orient="horz" pos="2160"/>
        <p:guide pos="328"/>
        <p:guide pos="7355"/>
        <p:guide orient="horz" pos="323"/>
        <p:guide orient="horz" pos="399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251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12763"/>
            <a:ext cx="2209800" cy="587904"/>
          </a:xfrm>
          <a:prstGeom prst="rect">
            <a:avLst/>
          </a:prstGeom>
          <a:gradFill>
            <a:gsLst>
              <a:gs pos="0">
                <a:srgbClr val="F6AD45"/>
              </a:gs>
              <a:gs pos="100000">
                <a:schemeClr val="accent2">
                  <a:lumMod val="75000"/>
                </a:schemeClr>
              </a:gs>
            </a:gsLst>
            <a:lin ang="0" scaled="0"/>
          </a:gradFill>
        </p:spPr>
        <p:txBody>
          <a:bodyPr lIns="540000" anchor="ctr"/>
          <a:lstStyle>
            <a:lvl1pPr marL="0" indent="0" algn="l">
              <a:buNone/>
              <a:defRPr sz="1800">
                <a:solidFill>
                  <a:schemeClr val="bg1"/>
                </a:solidFill>
                <a:latin typeface="Montserrat SemiBold" pitchFamily="2" charset="0"/>
              </a:defRPr>
            </a:lvl1pPr>
          </a:lstStyle>
          <a:p>
            <a:pPr lvl="0"/>
            <a:r>
              <a:rPr lang="en-US" dirty="0" smtClean="0"/>
              <a:t>General Slide</a:t>
            </a:r>
            <a:endParaRPr lang="en-IN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515938" y="1419225"/>
            <a:ext cx="11160125" cy="4926013"/>
          </a:xfrm>
          <a:prstGeom prst="rect">
            <a:avLst/>
          </a:prstGeom>
          <a:noFill/>
        </p:spPr>
        <p:txBody>
          <a:bodyPr wrap="square" lIns="90000" rIns="90000" numCol="2" spcCol="270000" anchor="t"/>
          <a:lstStyle>
            <a:lvl1pPr marL="0" indent="0" algn="just">
              <a:buNone/>
              <a:defRPr sz="1200" baseline="0">
                <a:solidFill>
                  <a:schemeClr val="tx1"/>
                </a:solidFill>
                <a:latin typeface="Montserrat Medium" pitchFamily="2" charset="0"/>
              </a:defRPr>
            </a:lvl1pPr>
          </a:lstStyle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In in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ultricies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id </a:t>
            </a:r>
            <a:r>
              <a:rPr lang="en-US" dirty="0" err="1" smtClean="0"/>
              <a:t>eget</a:t>
            </a:r>
            <a:r>
              <a:rPr lang="en-US" dirty="0" smtClean="0"/>
              <a:t> diam.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facilisis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cursus,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auctor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 </a:t>
            </a:r>
            <a:r>
              <a:rPr lang="en-US" dirty="0" err="1" smtClean="0"/>
              <a:t>fermentum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ultricies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ipsum </a:t>
            </a:r>
            <a:r>
              <a:rPr lang="en-US" dirty="0" err="1" smtClean="0"/>
              <a:t>mattis</a:t>
            </a:r>
            <a:r>
              <a:rPr lang="en-US" dirty="0" smtClean="0"/>
              <a:t>, vitae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neque</a:t>
            </a:r>
            <a:r>
              <a:rPr lang="en-US" dirty="0" smtClean="0"/>
              <a:t> </a:t>
            </a:r>
            <a:r>
              <a:rPr lang="en-US" dirty="0" err="1" smtClean="0"/>
              <a:t>bibendum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pharetra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varius</a:t>
            </a:r>
            <a:r>
              <a:rPr lang="en-US" dirty="0" smtClean="0"/>
              <a:t> id.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felis</a:t>
            </a:r>
            <a:r>
              <a:rPr lang="en-US" dirty="0" smtClean="0"/>
              <a:t> ac </a:t>
            </a:r>
            <a:r>
              <a:rPr lang="en-US" dirty="0" err="1" smtClean="0"/>
              <a:t>augue</a:t>
            </a:r>
            <a:r>
              <a:rPr lang="en-US" dirty="0" smtClean="0"/>
              <a:t> </a:t>
            </a:r>
            <a:r>
              <a:rPr lang="en-US" dirty="0" err="1" smtClean="0"/>
              <a:t>efficitur</a:t>
            </a:r>
            <a:r>
              <a:rPr lang="en-US" dirty="0" smtClean="0"/>
              <a:t> porta sit </a:t>
            </a:r>
            <a:r>
              <a:rPr lang="en-US" dirty="0" err="1" smtClean="0"/>
              <a:t>amet</a:t>
            </a:r>
            <a:r>
              <a:rPr lang="en-US" dirty="0" smtClean="0"/>
              <a:t> gravida </a:t>
            </a:r>
            <a:r>
              <a:rPr lang="en-US" dirty="0" err="1" smtClean="0"/>
              <a:t>nisl</a:t>
            </a:r>
            <a:r>
              <a:rPr lang="en-US" dirty="0" smtClean="0"/>
              <a:t>. Nunc id </a:t>
            </a:r>
            <a:r>
              <a:rPr lang="en-US" dirty="0" err="1" smtClean="0"/>
              <a:t>feugiat</a:t>
            </a:r>
            <a:r>
              <a:rPr lang="en-US" dirty="0" smtClean="0"/>
              <a:t> lorem.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varius</a:t>
            </a:r>
            <a:r>
              <a:rPr lang="en-US" dirty="0" smtClean="0"/>
              <a:t> </a:t>
            </a:r>
            <a:r>
              <a:rPr lang="en-US" dirty="0" err="1" smtClean="0"/>
              <a:t>sagittis</a:t>
            </a:r>
            <a:r>
              <a:rPr lang="en-US" dirty="0" smtClean="0"/>
              <a:t> ipsum. </a:t>
            </a:r>
            <a:r>
              <a:rPr lang="en-US" dirty="0" err="1" smtClean="0"/>
              <a:t>Sed</a:t>
            </a:r>
            <a:r>
              <a:rPr lang="en-US" dirty="0" smtClean="0"/>
              <a:t> libero </a:t>
            </a:r>
            <a:r>
              <a:rPr lang="en-US" dirty="0" err="1" smtClean="0"/>
              <a:t>leo</a:t>
            </a:r>
            <a:r>
              <a:rPr lang="en-US" dirty="0" smtClean="0"/>
              <a:t>, </a:t>
            </a:r>
            <a:r>
              <a:rPr lang="en-US" dirty="0" err="1" smtClean="0"/>
              <a:t>ornare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, </a:t>
            </a:r>
            <a:r>
              <a:rPr lang="en-US" dirty="0" err="1" smtClean="0"/>
              <a:t>malesuada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lorem. </a:t>
            </a:r>
            <a:r>
              <a:rPr lang="en-US" dirty="0" err="1" smtClean="0"/>
              <a:t>Nullam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dui et </a:t>
            </a:r>
            <a:r>
              <a:rPr lang="en-US" dirty="0" err="1" smtClean="0"/>
              <a:t>eros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ex.</a:t>
            </a:r>
          </a:p>
          <a:p>
            <a:pPr lvl="0"/>
            <a:endParaRPr lang="en-US" dirty="0" smtClean="0"/>
          </a:p>
          <a:p>
            <a:pPr lvl="0"/>
            <a:r>
              <a:rPr lang="en-US" dirty="0" err="1" smtClean="0"/>
              <a:t>Cras</a:t>
            </a:r>
            <a:r>
              <a:rPr lang="en-US" dirty="0" smtClean="0"/>
              <a:t> </a:t>
            </a:r>
            <a:r>
              <a:rPr lang="en-US" dirty="0" err="1" smtClean="0"/>
              <a:t>finibus</a:t>
            </a:r>
            <a:r>
              <a:rPr lang="en-US" dirty="0" smtClean="0"/>
              <a:t>, </a:t>
            </a:r>
            <a:r>
              <a:rPr lang="en-US" dirty="0" err="1" smtClean="0"/>
              <a:t>metus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, mi ex </a:t>
            </a:r>
            <a:r>
              <a:rPr lang="en-US" dirty="0" err="1" smtClean="0"/>
              <a:t>elementum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,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 in </a:t>
            </a:r>
            <a:r>
              <a:rPr lang="en-US" dirty="0" err="1" smtClean="0"/>
              <a:t>nisl</a:t>
            </a:r>
            <a:r>
              <a:rPr lang="en-US" dirty="0" smtClean="0"/>
              <a:t>. Maecenas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pulvinar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. </a:t>
            </a:r>
            <a:r>
              <a:rPr lang="en-US" dirty="0" err="1" smtClean="0"/>
              <a:t>Aliquam</a:t>
            </a:r>
            <a:r>
              <a:rPr lang="en-US" dirty="0" smtClean="0"/>
              <a:t> dictum tempus nisi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pellentesque</a:t>
            </a:r>
            <a:r>
              <a:rPr lang="en-US" dirty="0" smtClean="0"/>
              <a:t>. In in </a:t>
            </a:r>
            <a:r>
              <a:rPr lang="en-US" dirty="0" err="1" smtClean="0"/>
              <a:t>faucibus</a:t>
            </a:r>
            <a:r>
              <a:rPr lang="en-US" dirty="0" smtClean="0"/>
              <a:t> lorem, non </a:t>
            </a:r>
            <a:r>
              <a:rPr lang="en-US" dirty="0" err="1" smtClean="0"/>
              <a:t>sagittis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. Nam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ex </a:t>
            </a:r>
            <a:r>
              <a:rPr lang="en-US" dirty="0" err="1" smtClean="0"/>
              <a:t>efficitur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 et </a:t>
            </a:r>
            <a:r>
              <a:rPr lang="en-US" dirty="0" err="1" smtClean="0"/>
              <a:t>rutrum</a:t>
            </a:r>
            <a:r>
              <a:rPr lang="en-US" dirty="0" smtClean="0"/>
              <a:t> lacus. </a:t>
            </a:r>
            <a:r>
              <a:rPr lang="en-US" dirty="0" err="1" smtClean="0"/>
              <a:t>Suspendisse</a:t>
            </a:r>
            <a:r>
              <a:rPr lang="en-US" dirty="0" smtClean="0"/>
              <a:t> semper a </a:t>
            </a:r>
            <a:r>
              <a:rPr lang="en-US" dirty="0" err="1" smtClean="0"/>
              <a:t>nunc</a:t>
            </a:r>
            <a:r>
              <a:rPr lang="en-US" dirty="0" smtClean="0"/>
              <a:t> in </a:t>
            </a:r>
            <a:r>
              <a:rPr lang="en-US" dirty="0" err="1" smtClean="0"/>
              <a:t>accumsan</a:t>
            </a:r>
            <a:r>
              <a:rPr lang="en-US" dirty="0" smtClean="0"/>
              <a:t>. Maecenas </a:t>
            </a:r>
            <a:r>
              <a:rPr lang="en-US" dirty="0" err="1" smtClean="0"/>
              <a:t>viverra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 lorem, et </a:t>
            </a:r>
            <a:r>
              <a:rPr lang="en-US" dirty="0" err="1" smtClean="0"/>
              <a:t>aliquam</a:t>
            </a:r>
            <a:r>
              <a:rPr lang="en-US" dirty="0" smtClean="0"/>
              <a:t> nisi </a:t>
            </a:r>
            <a:r>
              <a:rPr lang="en-US" dirty="0" err="1" smtClean="0"/>
              <a:t>ullamcorper</a:t>
            </a:r>
            <a:r>
              <a:rPr lang="en-US" dirty="0" smtClean="0"/>
              <a:t> sed. </a:t>
            </a:r>
            <a:r>
              <a:rPr lang="en-US" dirty="0" err="1" smtClean="0"/>
              <a:t>Vivamus</a:t>
            </a:r>
            <a:r>
              <a:rPr lang="en-US" dirty="0" smtClean="0"/>
              <a:t> </a:t>
            </a:r>
            <a:r>
              <a:rPr lang="en-US" dirty="0" err="1" smtClean="0"/>
              <a:t>maximus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ac </a:t>
            </a:r>
            <a:r>
              <a:rPr lang="en-US" dirty="0" err="1" smtClean="0"/>
              <a:t>facilisis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. </a:t>
            </a:r>
            <a:r>
              <a:rPr lang="en-US" dirty="0" err="1" smtClean="0"/>
              <a:t>Vestibulum</a:t>
            </a:r>
            <a:r>
              <a:rPr lang="en-US" dirty="0" smtClean="0"/>
              <a:t> </a:t>
            </a:r>
            <a:r>
              <a:rPr lang="en-US" dirty="0" err="1" smtClean="0"/>
              <a:t>condimentum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lorem vitae </a:t>
            </a:r>
            <a:r>
              <a:rPr lang="en-US" dirty="0" err="1" smtClean="0"/>
              <a:t>eleifend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at </a:t>
            </a:r>
            <a:r>
              <a:rPr lang="en-US" dirty="0" err="1" smtClean="0"/>
              <a:t>felis</a:t>
            </a:r>
            <a:r>
              <a:rPr lang="en-US" dirty="0" smtClean="0"/>
              <a:t> a mi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In in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ultricies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id </a:t>
            </a:r>
            <a:r>
              <a:rPr lang="en-US" dirty="0" err="1" smtClean="0"/>
              <a:t>eget</a:t>
            </a:r>
            <a:r>
              <a:rPr lang="en-US" dirty="0" smtClean="0"/>
              <a:t> diam.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facilisis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cursus,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auctor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 </a:t>
            </a:r>
            <a:r>
              <a:rPr lang="en-US" dirty="0" err="1" smtClean="0"/>
              <a:t>fermentum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ultricies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ipsum </a:t>
            </a:r>
            <a:r>
              <a:rPr lang="en-US" dirty="0" err="1" smtClean="0"/>
              <a:t>mattis</a:t>
            </a:r>
            <a:r>
              <a:rPr lang="en-US" dirty="0" smtClean="0"/>
              <a:t>, vitae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neque</a:t>
            </a:r>
            <a:r>
              <a:rPr lang="en-US" dirty="0" smtClean="0"/>
              <a:t> </a:t>
            </a:r>
            <a:r>
              <a:rPr lang="en-US" dirty="0" err="1" smtClean="0"/>
              <a:t>bibendum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pharetra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varius</a:t>
            </a:r>
            <a:r>
              <a:rPr lang="en-US" dirty="0" smtClean="0"/>
              <a:t> id.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felis</a:t>
            </a:r>
            <a:r>
              <a:rPr lang="en-US" dirty="0" smtClean="0"/>
              <a:t> ac </a:t>
            </a:r>
            <a:r>
              <a:rPr lang="en-US" dirty="0" err="1" smtClean="0"/>
              <a:t>augue</a:t>
            </a:r>
            <a:r>
              <a:rPr lang="en-US" dirty="0" smtClean="0"/>
              <a:t> </a:t>
            </a:r>
            <a:r>
              <a:rPr lang="en-US" dirty="0" err="1" smtClean="0"/>
              <a:t>efficitur</a:t>
            </a:r>
            <a:r>
              <a:rPr lang="en-US" dirty="0" smtClean="0"/>
              <a:t> porta sit </a:t>
            </a:r>
            <a:r>
              <a:rPr lang="en-US" dirty="0" err="1" smtClean="0"/>
              <a:t>amet</a:t>
            </a:r>
            <a:r>
              <a:rPr lang="en-US" dirty="0" smtClean="0"/>
              <a:t> gravida </a:t>
            </a:r>
            <a:r>
              <a:rPr lang="en-US" dirty="0" err="1" smtClean="0"/>
              <a:t>nisl</a:t>
            </a:r>
            <a:r>
              <a:rPr lang="en-US" dirty="0" smtClean="0"/>
              <a:t>. Nunc id </a:t>
            </a:r>
            <a:r>
              <a:rPr lang="en-US" dirty="0" err="1" smtClean="0"/>
              <a:t>feugiat</a:t>
            </a:r>
            <a:r>
              <a:rPr lang="en-US" dirty="0" smtClean="0"/>
              <a:t> lorem.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varius</a:t>
            </a:r>
            <a:r>
              <a:rPr lang="en-US" dirty="0" smtClean="0"/>
              <a:t> </a:t>
            </a:r>
            <a:r>
              <a:rPr lang="en-US" dirty="0" err="1" smtClean="0"/>
              <a:t>sagittis</a:t>
            </a:r>
            <a:r>
              <a:rPr lang="en-US" dirty="0" smtClean="0"/>
              <a:t> ipsum. </a:t>
            </a:r>
            <a:r>
              <a:rPr lang="en-US" dirty="0" err="1" smtClean="0"/>
              <a:t>Sed</a:t>
            </a:r>
            <a:r>
              <a:rPr lang="en-US" dirty="0" smtClean="0"/>
              <a:t> libero </a:t>
            </a:r>
            <a:r>
              <a:rPr lang="en-US" dirty="0" err="1" smtClean="0"/>
              <a:t>leo</a:t>
            </a:r>
            <a:r>
              <a:rPr lang="en-US" dirty="0" smtClean="0"/>
              <a:t>, </a:t>
            </a:r>
            <a:r>
              <a:rPr lang="en-US" dirty="0" err="1" smtClean="0"/>
              <a:t>ornare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, </a:t>
            </a:r>
            <a:r>
              <a:rPr lang="en-US" dirty="0" err="1" smtClean="0"/>
              <a:t>malesuada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lorem. </a:t>
            </a:r>
            <a:r>
              <a:rPr lang="en-US" dirty="0" err="1" smtClean="0"/>
              <a:t>Nullam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dui et </a:t>
            </a:r>
            <a:r>
              <a:rPr lang="en-US" dirty="0" err="1" smtClean="0"/>
              <a:t>eros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ex.</a:t>
            </a:r>
          </a:p>
          <a:p>
            <a:pPr lvl="0"/>
            <a:endParaRPr lang="en-US" dirty="0" smtClean="0"/>
          </a:p>
          <a:p>
            <a:pPr lvl="0"/>
            <a:r>
              <a:rPr lang="en-US" dirty="0" err="1" smtClean="0"/>
              <a:t>Cras</a:t>
            </a:r>
            <a:r>
              <a:rPr lang="en-US" dirty="0" smtClean="0"/>
              <a:t> </a:t>
            </a:r>
            <a:r>
              <a:rPr lang="en-US" dirty="0" err="1" smtClean="0"/>
              <a:t>finibus</a:t>
            </a:r>
            <a:r>
              <a:rPr lang="en-US" dirty="0" smtClean="0"/>
              <a:t>, </a:t>
            </a:r>
            <a:r>
              <a:rPr lang="en-US" dirty="0" err="1" smtClean="0"/>
              <a:t>metus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, mi ex </a:t>
            </a:r>
            <a:r>
              <a:rPr lang="en-US" dirty="0" err="1" smtClean="0"/>
              <a:t>elementum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,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 in </a:t>
            </a:r>
            <a:r>
              <a:rPr lang="en-US" dirty="0" err="1" smtClean="0"/>
              <a:t>nisl</a:t>
            </a:r>
            <a:r>
              <a:rPr lang="en-US" dirty="0" smtClean="0"/>
              <a:t>. Maecenas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pulvinar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. </a:t>
            </a:r>
            <a:r>
              <a:rPr lang="en-US" dirty="0" err="1" smtClean="0"/>
              <a:t>Aliquam</a:t>
            </a:r>
            <a:r>
              <a:rPr lang="en-US" dirty="0" smtClean="0"/>
              <a:t> dictum tempus nisi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pellentesque</a:t>
            </a:r>
            <a:r>
              <a:rPr lang="en-US" dirty="0" smtClean="0"/>
              <a:t>. In in </a:t>
            </a:r>
            <a:r>
              <a:rPr lang="en-US" dirty="0" err="1" smtClean="0"/>
              <a:t>faucibus</a:t>
            </a:r>
            <a:r>
              <a:rPr lang="en-US" dirty="0" smtClean="0"/>
              <a:t> lorem, non </a:t>
            </a:r>
            <a:r>
              <a:rPr lang="en-US" dirty="0" err="1" smtClean="0"/>
              <a:t>sagittis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. Nam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ex </a:t>
            </a:r>
            <a:r>
              <a:rPr lang="en-US" dirty="0" err="1" smtClean="0"/>
              <a:t>efficitur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 et </a:t>
            </a:r>
            <a:r>
              <a:rPr lang="en-US" dirty="0" err="1" smtClean="0"/>
              <a:t>rutrum</a:t>
            </a:r>
            <a:r>
              <a:rPr lang="en-US" dirty="0" smtClean="0"/>
              <a:t> lacus. </a:t>
            </a:r>
            <a:r>
              <a:rPr lang="en-US" dirty="0" err="1" smtClean="0"/>
              <a:t>Suspendisse</a:t>
            </a:r>
            <a:r>
              <a:rPr lang="en-US" dirty="0" smtClean="0"/>
              <a:t> semper a </a:t>
            </a:r>
            <a:r>
              <a:rPr lang="en-US" dirty="0" err="1" smtClean="0"/>
              <a:t>nunc</a:t>
            </a:r>
            <a:r>
              <a:rPr lang="en-US" dirty="0" smtClean="0"/>
              <a:t> in </a:t>
            </a:r>
            <a:r>
              <a:rPr lang="en-US" dirty="0" err="1" smtClean="0"/>
              <a:t>accumsan</a:t>
            </a:r>
            <a:r>
              <a:rPr lang="en-US" dirty="0" smtClean="0"/>
              <a:t>. Maecenas </a:t>
            </a:r>
            <a:r>
              <a:rPr lang="en-US" dirty="0" err="1" smtClean="0"/>
              <a:t>viverra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 lorem, et </a:t>
            </a:r>
            <a:r>
              <a:rPr lang="en-US" dirty="0" err="1" smtClean="0"/>
              <a:t>aliquam</a:t>
            </a:r>
            <a:r>
              <a:rPr lang="en-US" dirty="0" smtClean="0"/>
              <a:t> nisi </a:t>
            </a:r>
            <a:r>
              <a:rPr lang="en-US" dirty="0" err="1" smtClean="0"/>
              <a:t>ullamcorper</a:t>
            </a:r>
            <a:r>
              <a:rPr lang="en-US" dirty="0" smtClean="0"/>
              <a:t> sed. </a:t>
            </a:r>
            <a:r>
              <a:rPr lang="en-US" dirty="0" err="1" smtClean="0"/>
              <a:t>Vivamus</a:t>
            </a:r>
            <a:r>
              <a:rPr lang="en-US" dirty="0" smtClean="0"/>
              <a:t> </a:t>
            </a:r>
            <a:r>
              <a:rPr lang="en-US" dirty="0" err="1" smtClean="0"/>
              <a:t>maximus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ac </a:t>
            </a:r>
            <a:r>
              <a:rPr lang="en-US" dirty="0" err="1" smtClean="0"/>
              <a:t>facilisis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. </a:t>
            </a:r>
            <a:r>
              <a:rPr lang="en-US" dirty="0" err="1" smtClean="0"/>
              <a:t>Vestibulum</a:t>
            </a:r>
            <a:r>
              <a:rPr lang="en-US" dirty="0" smtClean="0"/>
              <a:t> </a:t>
            </a:r>
            <a:r>
              <a:rPr lang="en-US" dirty="0" err="1" smtClean="0"/>
              <a:t>condimentum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lorem vitae </a:t>
            </a:r>
            <a:r>
              <a:rPr lang="en-US" dirty="0" err="1" smtClean="0"/>
              <a:t>eleifend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at </a:t>
            </a:r>
            <a:r>
              <a:rPr lang="en-US" dirty="0" err="1" smtClean="0"/>
              <a:t>felis</a:t>
            </a:r>
            <a:r>
              <a:rPr lang="en-US" dirty="0" smtClean="0"/>
              <a:t> a mi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.</a:t>
            </a:r>
          </a:p>
          <a:p>
            <a:pPr lvl="0"/>
            <a:endParaRPr lang="en-IN" dirty="0" smtClean="0"/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In in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ultricies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id </a:t>
            </a:r>
            <a:r>
              <a:rPr lang="en-US" dirty="0" err="1" smtClean="0"/>
              <a:t>eget</a:t>
            </a:r>
            <a:r>
              <a:rPr lang="en-US" dirty="0" smtClean="0"/>
              <a:t> diam.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facilisis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cursus,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auctor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 </a:t>
            </a:r>
            <a:r>
              <a:rPr lang="en-US" dirty="0" err="1" smtClean="0"/>
              <a:t>fermentum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ultricies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ipsum </a:t>
            </a:r>
            <a:r>
              <a:rPr lang="en-US" dirty="0" err="1" smtClean="0"/>
              <a:t>mattis</a:t>
            </a:r>
            <a:r>
              <a:rPr lang="en-US" dirty="0" smtClean="0"/>
              <a:t>, vitae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neque</a:t>
            </a:r>
            <a:r>
              <a:rPr lang="en-US" dirty="0" smtClean="0"/>
              <a:t> </a:t>
            </a:r>
            <a:r>
              <a:rPr lang="en-US" dirty="0" err="1" smtClean="0"/>
              <a:t>bibendum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pharetra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varius</a:t>
            </a:r>
            <a:r>
              <a:rPr lang="en-US" dirty="0" smtClean="0"/>
              <a:t> id.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felis</a:t>
            </a:r>
            <a:r>
              <a:rPr lang="en-US" dirty="0" smtClean="0"/>
              <a:t> ac </a:t>
            </a:r>
            <a:r>
              <a:rPr lang="en-US" dirty="0" err="1" smtClean="0"/>
              <a:t>augue</a:t>
            </a:r>
            <a:r>
              <a:rPr lang="en-US" dirty="0" smtClean="0"/>
              <a:t> </a:t>
            </a:r>
            <a:r>
              <a:rPr lang="en-US" dirty="0" err="1" smtClean="0"/>
              <a:t>efficitur</a:t>
            </a:r>
            <a:r>
              <a:rPr lang="en-US" dirty="0" smtClean="0"/>
              <a:t> porta sit </a:t>
            </a:r>
            <a:r>
              <a:rPr lang="en-US" dirty="0" err="1" smtClean="0"/>
              <a:t>amet</a:t>
            </a:r>
            <a:r>
              <a:rPr lang="en-US" dirty="0" smtClean="0"/>
              <a:t> gravida </a:t>
            </a:r>
            <a:r>
              <a:rPr lang="en-US" dirty="0" err="1" smtClean="0"/>
              <a:t>nisl</a:t>
            </a:r>
            <a:r>
              <a:rPr lang="en-US" dirty="0" smtClean="0"/>
              <a:t>. Nunc id </a:t>
            </a:r>
            <a:r>
              <a:rPr lang="en-US" dirty="0" err="1" smtClean="0"/>
              <a:t>feugiat</a:t>
            </a:r>
            <a:r>
              <a:rPr lang="en-US" dirty="0" smtClean="0"/>
              <a:t> lorem.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varius</a:t>
            </a:r>
            <a:r>
              <a:rPr lang="en-US" dirty="0" smtClean="0"/>
              <a:t> </a:t>
            </a:r>
            <a:r>
              <a:rPr lang="en-US" dirty="0" err="1" smtClean="0"/>
              <a:t>sagittis</a:t>
            </a:r>
            <a:r>
              <a:rPr lang="en-US" dirty="0" smtClean="0"/>
              <a:t> ipsum. </a:t>
            </a:r>
            <a:r>
              <a:rPr lang="en-US" dirty="0" err="1" smtClean="0"/>
              <a:t>Sed</a:t>
            </a:r>
            <a:r>
              <a:rPr lang="en-US" dirty="0" smtClean="0"/>
              <a:t> libero </a:t>
            </a:r>
            <a:r>
              <a:rPr lang="en-US" dirty="0" err="1" smtClean="0"/>
              <a:t>leo</a:t>
            </a:r>
            <a:r>
              <a:rPr lang="en-US" dirty="0" smtClean="0"/>
              <a:t>, </a:t>
            </a:r>
            <a:r>
              <a:rPr lang="en-US" dirty="0" err="1" smtClean="0"/>
              <a:t>ornare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, </a:t>
            </a:r>
            <a:r>
              <a:rPr lang="en-US" dirty="0" err="1" smtClean="0"/>
              <a:t>malesuada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lorem. </a:t>
            </a:r>
            <a:r>
              <a:rPr lang="en-US" dirty="0" err="1" smtClean="0"/>
              <a:t>Nullam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dui et </a:t>
            </a:r>
            <a:r>
              <a:rPr lang="en-US" dirty="0" err="1" smtClean="0"/>
              <a:t>eros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ex.</a:t>
            </a:r>
          </a:p>
          <a:p>
            <a:pPr lvl="0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84060469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323" userDrawn="1">
          <p15:clr>
            <a:srgbClr val="FBAE40"/>
          </p15:clr>
        </p15:guide>
        <p15:guide id="4" pos="325" userDrawn="1">
          <p15:clr>
            <a:srgbClr val="FBAE40"/>
          </p15:clr>
        </p15:guide>
        <p15:guide id="5" orient="horz" pos="3997" userDrawn="1">
          <p15:clr>
            <a:srgbClr val="FBAE40"/>
          </p15:clr>
        </p15:guide>
        <p15:guide id="6" pos="7355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12763"/>
            <a:ext cx="2209800" cy="587904"/>
          </a:xfrm>
          <a:prstGeom prst="rect">
            <a:avLst/>
          </a:prstGeom>
          <a:gradFill>
            <a:gsLst>
              <a:gs pos="0">
                <a:srgbClr val="F6AD45"/>
              </a:gs>
              <a:gs pos="100000">
                <a:schemeClr val="accent2">
                  <a:lumMod val="75000"/>
                </a:schemeClr>
              </a:gs>
            </a:gsLst>
            <a:lin ang="0" scaled="0"/>
          </a:gradFill>
        </p:spPr>
        <p:txBody>
          <a:bodyPr lIns="540000" anchor="ctr"/>
          <a:lstStyle>
            <a:lvl1pPr marL="0" indent="0" algn="l">
              <a:buNone/>
              <a:defRPr sz="1800">
                <a:solidFill>
                  <a:schemeClr val="bg1"/>
                </a:solidFill>
                <a:latin typeface="Montserrat SemiBold" pitchFamily="2" charset="0"/>
              </a:defRPr>
            </a:lvl1pPr>
          </a:lstStyle>
          <a:p>
            <a:pPr lvl="0"/>
            <a:r>
              <a:rPr lang="en-US" dirty="0" smtClean="0"/>
              <a:t>Image Slide</a:t>
            </a:r>
            <a:endParaRPr lang="en-IN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550863" y="1844675"/>
            <a:ext cx="2880000" cy="1944100"/>
          </a:xfrm>
          <a:prstGeom prst="rect">
            <a:avLst/>
          </a:prstGeom>
        </p:spPr>
      </p:sp>
      <p:sp>
        <p:nvSpPr>
          <p:cNvPr id="7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50863" y="4349224"/>
            <a:ext cx="2880000" cy="1944100"/>
          </a:xfrm>
          <a:prstGeom prst="rect">
            <a:avLst/>
          </a:prstGeom>
        </p:spPr>
      </p:sp>
      <p:sp>
        <p:nvSpPr>
          <p:cNvPr id="8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4656000" y="1844675"/>
            <a:ext cx="2880000" cy="1944100"/>
          </a:xfrm>
          <a:prstGeom prst="rect">
            <a:avLst/>
          </a:prstGeom>
        </p:spPr>
      </p:sp>
      <p:sp>
        <p:nvSpPr>
          <p:cNvPr id="9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656000" y="4349224"/>
            <a:ext cx="2880000" cy="1944100"/>
          </a:xfrm>
          <a:prstGeom prst="rect">
            <a:avLst/>
          </a:prstGeom>
        </p:spPr>
      </p:sp>
      <p:sp>
        <p:nvSpPr>
          <p:cNvPr id="10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8761138" y="1844675"/>
            <a:ext cx="2880000" cy="1944100"/>
          </a:xfrm>
          <a:prstGeom prst="rect">
            <a:avLst/>
          </a:prstGeom>
        </p:spPr>
      </p:sp>
      <p:sp>
        <p:nvSpPr>
          <p:cNvPr id="11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8761138" y="4349224"/>
            <a:ext cx="2880000" cy="1944100"/>
          </a:xfrm>
          <a:prstGeom prst="rect">
            <a:avLst/>
          </a:prstGeom>
        </p:spPr>
      </p:sp>
    </p:spTree>
    <p:extLst>
      <p:ext uri="{BB962C8B-B14F-4D97-AF65-F5344CB8AC3E}">
        <p14:creationId xmlns:p14="http://schemas.microsoft.com/office/powerpoint/2010/main" val="2420053549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23">
          <p15:clr>
            <a:srgbClr val="FBAE40"/>
          </p15:clr>
        </p15:guide>
        <p15:guide id="4" pos="325">
          <p15:clr>
            <a:srgbClr val="FBAE40"/>
          </p15:clr>
        </p15:guide>
        <p15:guide id="5" orient="horz" pos="3997">
          <p15:clr>
            <a:srgbClr val="FBAE40"/>
          </p15:clr>
        </p15:guide>
        <p15:guide id="6" pos="7355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int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12763"/>
            <a:ext cx="2495550" cy="587904"/>
          </a:xfrm>
          <a:prstGeom prst="rect">
            <a:avLst/>
          </a:prstGeom>
          <a:gradFill>
            <a:gsLst>
              <a:gs pos="0">
                <a:srgbClr val="F6AD45"/>
              </a:gs>
              <a:gs pos="100000">
                <a:schemeClr val="accent2">
                  <a:lumMod val="75000"/>
                </a:schemeClr>
              </a:gs>
            </a:gsLst>
            <a:lin ang="0" scaled="0"/>
          </a:gradFill>
        </p:spPr>
        <p:txBody>
          <a:bodyPr lIns="540000" anchor="ctr"/>
          <a:lstStyle>
            <a:lvl1pPr marL="0" indent="0" algn="l">
              <a:buNone/>
              <a:defRPr sz="1800">
                <a:solidFill>
                  <a:schemeClr val="bg1"/>
                </a:solidFill>
                <a:latin typeface="Montserrat SemiBold" pitchFamily="2" charset="0"/>
              </a:defRPr>
            </a:lvl1pPr>
          </a:lstStyle>
          <a:p>
            <a:pPr lvl="0"/>
            <a:r>
              <a:rPr lang="en-US" dirty="0" smtClean="0"/>
              <a:t>Point Text Slide</a:t>
            </a:r>
            <a:endParaRPr lang="en-IN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0864" y="1844674"/>
            <a:ext cx="5350404" cy="4464051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Montserrat Medium" pitchFamily="2" charset="0"/>
              </a:defRPr>
            </a:lvl1pPr>
          </a:lstStyle>
          <a:p>
            <a:endParaRPr lang="en-IN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290734" y="1844674"/>
            <a:ext cx="5350404" cy="4464051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Montserrat Medium" pitchFamily="2" charset="0"/>
              </a:defRPr>
            </a:lvl1pPr>
          </a:lstStyle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1825984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23">
          <p15:clr>
            <a:srgbClr val="FBAE40"/>
          </p15:clr>
        </p15:guide>
        <p15:guide id="4" pos="325">
          <p15:clr>
            <a:srgbClr val="FBAE40"/>
          </p15:clr>
        </p15:guide>
        <p15:guide id="5" orient="horz" pos="3997">
          <p15:clr>
            <a:srgbClr val="FBAE40"/>
          </p15:clr>
        </p15:guide>
        <p15:guide id="6" pos="735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 Heading with Point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12763"/>
            <a:ext cx="4686300" cy="587904"/>
          </a:xfrm>
          <a:prstGeom prst="rect">
            <a:avLst/>
          </a:prstGeom>
          <a:gradFill>
            <a:gsLst>
              <a:gs pos="0">
                <a:srgbClr val="F6AD45"/>
              </a:gs>
              <a:gs pos="100000">
                <a:schemeClr val="accent2">
                  <a:lumMod val="75000"/>
                </a:schemeClr>
              </a:gs>
            </a:gsLst>
            <a:lin ang="0" scaled="0"/>
          </a:gradFill>
        </p:spPr>
        <p:txBody>
          <a:bodyPr lIns="540000" anchor="ctr"/>
          <a:lstStyle>
            <a:lvl1pPr marL="0" indent="0" algn="l">
              <a:buNone/>
              <a:defRPr sz="1800">
                <a:solidFill>
                  <a:schemeClr val="bg1"/>
                </a:solidFill>
                <a:latin typeface="Montserrat SemiBold" pitchFamily="2" charset="0"/>
              </a:defRPr>
            </a:lvl1pPr>
          </a:lstStyle>
          <a:p>
            <a:pPr lvl="0"/>
            <a:r>
              <a:rPr lang="en-US" dirty="0" smtClean="0"/>
              <a:t>Sub Heading with </a:t>
            </a:r>
            <a:r>
              <a:rPr lang="en-US" dirty="0" smtClean="0"/>
              <a:t>Point Text </a:t>
            </a:r>
            <a:r>
              <a:rPr lang="en-US" dirty="0" smtClean="0"/>
              <a:t>Slide</a:t>
            </a:r>
            <a:endParaRPr lang="en-IN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0864" y="1933417"/>
            <a:ext cx="5350404" cy="917027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Montserrat Medium" pitchFamily="2" charset="0"/>
              </a:defRPr>
            </a:lvl1pPr>
          </a:lstStyle>
          <a:p>
            <a:endParaRPr lang="en-IN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50863" y="1628776"/>
            <a:ext cx="5350404" cy="2851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accent2">
                    <a:lumMod val="50000"/>
                  </a:schemeClr>
                </a:solidFill>
                <a:latin typeface="Montserrat Medium" pitchFamily="2" charset="0"/>
              </a:defRPr>
            </a:lvl1pPr>
          </a:lstStyle>
          <a:p>
            <a:endParaRPr lang="en-IN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50864" y="3670472"/>
            <a:ext cx="5350404" cy="917027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Montserrat Medium" pitchFamily="2" charset="0"/>
              </a:defRPr>
            </a:lvl1pPr>
          </a:lstStyle>
          <a:p>
            <a:endParaRPr lang="en-IN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550863" y="3356329"/>
            <a:ext cx="5350404" cy="2851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accent2">
                    <a:lumMod val="50000"/>
                  </a:schemeClr>
                </a:solidFill>
                <a:latin typeface="Montserrat Medium" pitchFamily="2" charset="0"/>
              </a:defRPr>
            </a:lvl1pPr>
          </a:lstStyle>
          <a:p>
            <a:endParaRPr lang="en-IN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50864" y="5391698"/>
            <a:ext cx="5350404" cy="917027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Montserrat Medium" pitchFamily="2" charset="0"/>
              </a:defRPr>
            </a:lvl1pPr>
          </a:lstStyle>
          <a:p>
            <a:endParaRPr lang="en-IN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6"/>
          </p:nvPr>
        </p:nvSpPr>
        <p:spPr>
          <a:xfrm>
            <a:off x="550863" y="5093385"/>
            <a:ext cx="5350404" cy="2851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accent2">
                    <a:lumMod val="50000"/>
                  </a:schemeClr>
                </a:solidFill>
                <a:latin typeface="Montserrat Medium" pitchFamily="2" charset="0"/>
              </a:defRPr>
            </a:lvl1pPr>
          </a:lstStyle>
          <a:p>
            <a:endParaRPr lang="en-IN"/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7"/>
          </p:nvPr>
        </p:nvSpPr>
        <p:spPr>
          <a:xfrm>
            <a:off x="6096001" y="1933416"/>
            <a:ext cx="5350404" cy="917027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Montserrat Medium" pitchFamily="2" charset="0"/>
              </a:defRPr>
            </a:lvl1pPr>
          </a:lstStyle>
          <a:p>
            <a:endParaRPr lang="en-IN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8"/>
          </p:nvPr>
        </p:nvSpPr>
        <p:spPr>
          <a:xfrm>
            <a:off x="6096000" y="1628775"/>
            <a:ext cx="5350404" cy="2851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accent2">
                    <a:lumMod val="50000"/>
                  </a:schemeClr>
                </a:solidFill>
                <a:latin typeface="Montserrat Medium" pitchFamily="2" charset="0"/>
              </a:defRPr>
            </a:lvl1pPr>
          </a:lstStyle>
          <a:p>
            <a:endParaRPr lang="en-IN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096001" y="3670471"/>
            <a:ext cx="5350404" cy="917027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Montserrat Medium" pitchFamily="2" charset="0"/>
              </a:defRPr>
            </a:lvl1pPr>
          </a:lstStyle>
          <a:p>
            <a:endParaRPr lang="en-IN"/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6096000" y="3356328"/>
            <a:ext cx="5350404" cy="2851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accent2">
                    <a:lumMod val="50000"/>
                  </a:schemeClr>
                </a:solidFill>
                <a:latin typeface="Montserrat Medium" pitchFamily="2" charset="0"/>
              </a:defRPr>
            </a:lvl1pPr>
          </a:lstStyle>
          <a:p>
            <a:endParaRPr lang="en-IN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21"/>
          </p:nvPr>
        </p:nvSpPr>
        <p:spPr>
          <a:xfrm>
            <a:off x="6096001" y="5391697"/>
            <a:ext cx="5350404" cy="917027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Montserrat Medium" pitchFamily="2" charset="0"/>
              </a:defRPr>
            </a:lvl1pPr>
          </a:lstStyle>
          <a:p>
            <a:endParaRPr lang="en-IN"/>
          </a:p>
        </p:txBody>
      </p:sp>
      <p:sp>
        <p:nvSpPr>
          <p:cNvPr id="19" name="Text Placeholder 13"/>
          <p:cNvSpPr>
            <a:spLocks noGrp="1"/>
          </p:cNvSpPr>
          <p:nvPr>
            <p:ph type="body" sz="quarter" idx="22"/>
          </p:nvPr>
        </p:nvSpPr>
        <p:spPr>
          <a:xfrm>
            <a:off x="6096000" y="5093384"/>
            <a:ext cx="5350404" cy="28515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accent2">
                    <a:lumMod val="50000"/>
                  </a:schemeClr>
                </a:solidFill>
                <a:latin typeface="Montserrat Medium" pitchFamily="2" charset="0"/>
              </a:defRPr>
            </a:lvl1pPr>
          </a:lstStyle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37483123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23">
          <p15:clr>
            <a:srgbClr val="FBAE40"/>
          </p15:clr>
        </p15:guide>
        <p15:guide id="4" pos="325">
          <p15:clr>
            <a:srgbClr val="FBAE40"/>
          </p15:clr>
        </p15:guide>
        <p15:guide id="5" orient="horz" pos="3997">
          <p15:clr>
            <a:srgbClr val="FBAE40"/>
          </p15:clr>
        </p15:guide>
        <p15:guide id="6" pos="7355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amge with Point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-1" y="512763"/>
            <a:ext cx="3933825" cy="587904"/>
          </a:xfrm>
          <a:prstGeom prst="rect">
            <a:avLst/>
          </a:prstGeom>
          <a:gradFill>
            <a:gsLst>
              <a:gs pos="0">
                <a:srgbClr val="F6AD45"/>
              </a:gs>
              <a:gs pos="100000">
                <a:schemeClr val="accent2">
                  <a:lumMod val="75000"/>
                </a:schemeClr>
              </a:gs>
            </a:gsLst>
            <a:lin ang="0" scaled="0"/>
          </a:gradFill>
        </p:spPr>
        <p:txBody>
          <a:bodyPr lIns="540000" anchor="ctr"/>
          <a:lstStyle>
            <a:lvl1pPr marL="0" indent="0" algn="l">
              <a:buNone/>
              <a:defRPr sz="1800" baseline="0">
                <a:solidFill>
                  <a:schemeClr val="bg1"/>
                </a:solidFill>
                <a:latin typeface="Montserrat SemiBold" pitchFamily="2" charset="0"/>
              </a:defRPr>
            </a:lvl1pPr>
          </a:lstStyle>
          <a:p>
            <a:pPr lvl="0"/>
            <a:r>
              <a:rPr lang="en-US" dirty="0" smtClean="0"/>
              <a:t>Image with Point Text Slide</a:t>
            </a:r>
            <a:endParaRPr lang="en-IN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550863" y="1844675"/>
            <a:ext cx="2880000" cy="1228534"/>
          </a:xfrm>
          <a:prstGeom prst="rect">
            <a:avLst/>
          </a:prstGeom>
        </p:spPr>
      </p:sp>
      <p:sp>
        <p:nvSpPr>
          <p:cNvPr id="21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844079" y="1844675"/>
            <a:ext cx="7797058" cy="1228534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Montserrat Medium" pitchFamily="2" charset="0"/>
              </a:defRPr>
            </a:lvl1pPr>
          </a:lstStyle>
          <a:p>
            <a:endParaRPr lang="en-IN" dirty="0"/>
          </a:p>
        </p:txBody>
      </p:sp>
      <p:sp>
        <p:nvSpPr>
          <p:cNvPr id="22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550863" y="3462433"/>
            <a:ext cx="2880000" cy="1228534"/>
          </a:xfrm>
          <a:prstGeom prst="rect">
            <a:avLst/>
          </a:prstGeom>
        </p:spPr>
      </p:sp>
      <p:sp>
        <p:nvSpPr>
          <p:cNvPr id="2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44079" y="3462433"/>
            <a:ext cx="7797058" cy="1228534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Montserrat Medium" pitchFamily="2" charset="0"/>
              </a:defRPr>
            </a:lvl1pPr>
          </a:lstStyle>
          <a:p>
            <a:endParaRPr lang="en-IN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550864" y="5080191"/>
            <a:ext cx="2880000" cy="1228534"/>
          </a:xfrm>
          <a:prstGeom prst="rect">
            <a:avLst/>
          </a:prstGeom>
        </p:spPr>
      </p:sp>
      <p:sp>
        <p:nvSpPr>
          <p:cNvPr id="25" name="Text Placeholder 7"/>
          <p:cNvSpPr>
            <a:spLocks noGrp="1"/>
          </p:cNvSpPr>
          <p:nvPr>
            <p:ph type="body" sz="quarter" idx="17"/>
          </p:nvPr>
        </p:nvSpPr>
        <p:spPr>
          <a:xfrm>
            <a:off x="3844080" y="5080191"/>
            <a:ext cx="7797058" cy="1228534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Montserrat Medium" pitchFamily="2" charset="0"/>
              </a:defRPr>
            </a:lvl1pPr>
          </a:lstStyle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4014327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23">
          <p15:clr>
            <a:srgbClr val="FBAE40"/>
          </p15:clr>
        </p15:guide>
        <p15:guide id="4" pos="325">
          <p15:clr>
            <a:srgbClr val="FBAE40"/>
          </p15:clr>
        </p15:guide>
        <p15:guide id="5" orient="horz" pos="3997">
          <p15:clr>
            <a:srgbClr val="FBAE40"/>
          </p15:clr>
        </p15:guide>
        <p15:guide id="6" pos="7355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and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12763"/>
            <a:ext cx="3105150" cy="587904"/>
          </a:xfrm>
          <a:prstGeom prst="rect">
            <a:avLst/>
          </a:prstGeom>
          <a:gradFill>
            <a:gsLst>
              <a:gs pos="0">
                <a:srgbClr val="F6AD45"/>
              </a:gs>
              <a:gs pos="100000">
                <a:schemeClr val="accent2">
                  <a:lumMod val="75000"/>
                </a:schemeClr>
              </a:gs>
            </a:gsLst>
            <a:lin ang="0" scaled="0"/>
          </a:gradFill>
        </p:spPr>
        <p:txBody>
          <a:bodyPr lIns="540000" anchor="ctr"/>
          <a:lstStyle>
            <a:lvl1pPr marL="0" indent="0" algn="l">
              <a:buNone/>
              <a:defRPr sz="1800" baseline="0">
                <a:solidFill>
                  <a:schemeClr val="bg1"/>
                </a:solidFill>
                <a:latin typeface="Montserrat SemiBold" pitchFamily="2" charset="0"/>
              </a:defRPr>
            </a:lvl1pPr>
          </a:lstStyle>
          <a:p>
            <a:pPr lvl="0"/>
            <a:r>
              <a:rPr lang="en-US" dirty="0" smtClean="0"/>
              <a:t>Photo and Text Slide</a:t>
            </a:r>
            <a:endParaRPr lang="en-IN" dirty="0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515938" y="1419225"/>
            <a:ext cx="2846387" cy="492601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endParaRPr lang="en-IN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3362325" y="1419225"/>
            <a:ext cx="8313738" cy="492601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90000" anchor="t"/>
          <a:lstStyle>
            <a:lvl1pPr marL="0" indent="0" algn="just">
              <a:buNone/>
              <a:defRPr sz="1200" baseline="0">
                <a:solidFill>
                  <a:schemeClr val="tx1"/>
                </a:solidFill>
                <a:latin typeface="Montserrat Medium" pitchFamily="2" charset="0"/>
              </a:defRPr>
            </a:lvl1pPr>
          </a:lstStyle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In in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ultricies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id </a:t>
            </a:r>
            <a:r>
              <a:rPr lang="en-US" dirty="0" err="1" smtClean="0"/>
              <a:t>eget</a:t>
            </a:r>
            <a:r>
              <a:rPr lang="en-US" dirty="0" smtClean="0"/>
              <a:t> diam.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facilisis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cursus,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auctor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 </a:t>
            </a:r>
            <a:r>
              <a:rPr lang="en-US" dirty="0" err="1" smtClean="0"/>
              <a:t>fermentum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ultricies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ipsum </a:t>
            </a:r>
            <a:r>
              <a:rPr lang="en-US" dirty="0" err="1" smtClean="0"/>
              <a:t>mattis</a:t>
            </a:r>
            <a:r>
              <a:rPr lang="en-US" dirty="0" smtClean="0"/>
              <a:t>, vitae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neque</a:t>
            </a:r>
            <a:r>
              <a:rPr lang="en-US" dirty="0" smtClean="0"/>
              <a:t> </a:t>
            </a:r>
            <a:r>
              <a:rPr lang="en-US" dirty="0" err="1" smtClean="0"/>
              <a:t>bibendum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pharetra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varius</a:t>
            </a:r>
            <a:r>
              <a:rPr lang="en-US" dirty="0" smtClean="0"/>
              <a:t> id.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felis</a:t>
            </a:r>
            <a:r>
              <a:rPr lang="en-US" dirty="0" smtClean="0"/>
              <a:t> ac </a:t>
            </a:r>
            <a:r>
              <a:rPr lang="en-US" dirty="0" err="1" smtClean="0"/>
              <a:t>augue</a:t>
            </a:r>
            <a:r>
              <a:rPr lang="en-US" dirty="0" smtClean="0"/>
              <a:t> </a:t>
            </a:r>
            <a:r>
              <a:rPr lang="en-US" dirty="0" err="1" smtClean="0"/>
              <a:t>efficitur</a:t>
            </a:r>
            <a:r>
              <a:rPr lang="en-US" dirty="0" smtClean="0"/>
              <a:t> porta sit </a:t>
            </a:r>
            <a:r>
              <a:rPr lang="en-US" dirty="0" err="1" smtClean="0"/>
              <a:t>amet</a:t>
            </a:r>
            <a:r>
              <a:rPr lang="en-US" dirty="0" smtClean="0"/>
              <a:t> gravida </a:t>
            </a:r>
            <a:r>
              <a:rPr lang="en-US" dirty="0" err="1" smtClean="0"/>
              <a:t>nisl</a:t>
            </a:r>
            <a:r>
              <a:rPr lang="en-US" dirty="0" smtClean="0"/>
              <a:t>. Nunc id </a:t>
            </a:r>
            <a:r>
              <a:rPr lang="en-US" dirty="0" err="1" smtClean="0"/>
              <a:t>feugiat</a:t>
            </a:r>
            <a:r>
              <a:rPr lang="en-US" dirty="0" smtClean="0"/>
              <a:t> lorem.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varius</a:t>
            </a:r>
            <a:r>
              <a:rPr lang="en-US" dirty="0" smtClean="0"/>
              <a:t> </a:t>
            </a:r>
            <a:r>
              <a:rPr lang="en-US" dirty="0" err="1" smtClean="0"/>
              <a:t>sagittis</a:t>
            </a:r>
            <a:r>
              <a:rPr lang="en-US" dirty="0" smtClean="0"/>
              <a:t> ipsum. </a:t>
            </a:r>
            <a:r>
              <a:rPr lang="en-US" dirty="0" err="1" smtClean="0"/>
              <a:t>Sed</a:t>
            </a:r>
            <a:r>
              <a:rPr lang="en-US" dirty="0" smtClean="0"/>
              <a:t> libero </a:t>
            </a:r>
            <a:r>
              <a:rPr lang="en-US" dirty="0" err="1" smtClean="0"/>
              <a:t>leo</a:t>
            </a:r>
            <a:r>
              <a:rPr lang="en-US" dirty="0" smtClean="0"/>
              <a:t>, </a:t>
            </a:r>
            <a:r>
              <a:rPr lang="en-US" dirty="0" err="1" smtClean="0"/>
              <a:t>ornare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, </a:t>
            </a:r>
            <a:r>
              <a:rPr lang="en-US" dirty="0" err="1" smtClean="0"/>
              <a:t>malesuada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lorem. </a:t>
            </a:r>
            <a:r>
              <a:rPr lang="en-US" dirty="0" err="1" smtClean="0"/>
              <a:t>Nullam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dui et </a:t>
            </a:r>
            <a:r>
              <a:rPr lang="en-US" dirty="0" err="1" smtClean="0"/>
              <a:t>eros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ex.</a:t>
            </a:r>
          </a:p>
          <a:p>
            <a:pPr lvl="0"/>
            <a:endParaRPr lang="en-US" dirty="0" smtClean="0"/>
          </a:p>
          <a:p>
            <a:pPr lvl="0"/>
            <a:r>
              <a:rPr lang="en-US" dirty="0" err="1" smtClean="0"/>
              <a:t>Cras</a:t>
            </a:r>
            <a:r>
              <a:rPr lang="en-US" dirty="0" smtClean="0"/>
              <a:t> </a:t>
            </a:r>
            <a:r>
              <a:rPr lang="en-US" dirty="0" err="1" smtClean="0"/>
              <a:t>finibus</a:t>
            </a:r>
            <a:r>
              <a:rPr lang="en-US" dirty="0" smtClean="0"/>
              <a:t>, </a:t>
            </a:r>
            <a:r>
              <a:rPr lang="en-US" dirty="0" err="1" smtClean="0"/>
              <a:t>metus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, mi ex </a:t>
            </a:r>
            <a:r>
              <a:rPr lang="en-US" dirty="0" err="1" smtClean="0"/>
              <a:t>elementum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,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urna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 in </a:t>
            </a:r>
            <a:r>
              <a:rPr lang="en-US" dirty="0" err="1" smtClean="0"/>
              <a:t>nisl</a:t>
            </a:r>
            <a:r>
              <a:rPr lang="en-US" dirty="0" smtClean="0"/>
              <a:t>. Maecenas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pulvinar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. </a:t>
            </a:r>
            <a:r>
              <a:rPr lang="en-US" dirty="0" err="1" smtClean="0"/>
              <a:t>Aliquam</a:t>
            </a:r>
            <a:r>
              <a:rPr lang="en-US" dirty="0" smtClean="0"/>
              <a:t> dictum tempus nisi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pellentesque</a:t>
            </a:r>
            <a:r>
              <a:rPr lang="en-US" dirty="0" smtClean="0"/>
              <a:t>. In in </a:t>
            </a:r>
            <a:r>
              <a:rPr lang="en-US" dirty="0" err="1" smtClean="0"/>
              <a:t>faucibus</a:t>
            </a:r>
            <a:r>
              <a:rPr lang="en-US" dirty="0" smtClean="0"/>
              <a:t> lorem, non </a:t>
            </a:r>
            <a:r>
              <a:rPr lang="en-US" dirty="0" err="1" smtClean="0"/>
              <a:t>sagittis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. Nam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ex </a:t>
            </a:r>
            <a:r>
              <a:rPr lang="en-US" dirty="0" err="1" smtClean="0"/>
              <a:t>efficitur</a:t>
            </a:r>
            <a:r>
              <a:rPr lang="en-US" dirty="0" smtClean="0"/>
              <a:t> </a:t>
            </a:r>
            <a:r>
              <a:rPr lang="en-US" dirty="0" err="1" smtClean="0"/>
              <a:t>luctus</a:t>
            </a:r>
            <a:r>
              <a:rPr lang="en-US" dirty="0" smtClean="0"/>
              <a:t> et </a:t>
            </a:r>
            <a:r>
              <a:rPr lang="en-US" dirty="0" err="1" smtClean="0"/>
              <a:t>rutrum</a:t>
            </a:r>
            <a:r>
              <a:rPr lang="en-US" dirty="0" smtClean="0"/>
              <a:t> lacus. </a:t>
            </a:r>
            <a:r>
              <a:rPr lang="en-US" dirty="0" err="1" smtClean="0"/>
              <a:t>Suspendisse</a:t>
            </a:r>
            <a:r>
              <a:rPr lang="en-US" dirty="0" smtClean="0"/>
              <a:t> semper a </a:t>
            </a:r>
            <a:r>
              <a:rPr lang="en-US" dirty="0" err="1" smtClean="0"/>
              <a:t>nunc</a:t>
            </a:r>
            <a:r>
              <a:rPr lang="en-US" dirty="0" smtClean="0"/>
              <a:t> in </a:t>
            </a:r>
            <a:r>
              <a:rPr lang="en-US" dirty="0" err="1" smtClean="0"/>
              <a:t>accumsan</a:t>
            </a:r>
            <a:r>
              <a:rPr lang="en-US" dirty="0" smtClean="0"/>
              <a:t>. Maecenas </a:t>
            </a:r>
            <a:r>
              <a:rPr lang="en-US" dirty="0" err="1" smtClean="0"/>
              <a:t>viverra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 lorem, et </a:t>
            </a:r>
            <a:r>
              <a:rPr lang="en-US" dirty="0" err="1" smtClean="0"/>
              <a:t>aliquam</a:t>
            </a:r>
            <a:r>
              <a:rPr lang="en-US" dirty="0" smtClean="0"/>
              <a:t> nisi </a:t>
            </a:r>
            <a:r>
              <a:rPr lang="en-US" dirty="0" err="1" smtClean="0"/>
              <a:t>ullamcorper</a:t>
            </a:r>
            <a:r>
              <a:rPr lang="en-US" dirty="0" smtClean="0"/>
              <a:t> sed. </a:t>
            </a:r>
            <a:r>
              <a:rPr lang="en-US" dirty="0" err="1" smtClean="0"/>
              <a:t>Vivamus</a:t>
            </a:r>
            <a:r>
              <a:rPr lang="en-US" dirty="0" smtClean="0"/>
              <a:t> </a:t>
            </a:r>
            <a:r>
              <a:rPr lang="en-US" dirty="0" err="1" smtClean="0"/>
              <a:t>maximus</a:t>
            </a:r>
            <a:r>
              <a:rPr lang="en-US" dirty="0" smtClean="0"/>
              <a:t> </a:t>
            </a:r>
            <a:r>
              <a:rPr lang="en-US" dirty="0" err="1" smtClean="0"/>
              <a:t>nunc</a:t>
            </a:r>
            <a:r>
              <a:rPr lang="en-US" dirty="0" smtClean="0"/>
              <a:t> ac </a:t>
            </a:r>
            <a:r>
              <a:rPr lang="en-US" dirty="0" err="1" smtClean="0"/>
              <a:t>facilisis</a:t>
            </a:r>
            <a:r>
              <a:rPr lang="en-US" dirty="0" smtClean="0"/>
              <a:t> </a:t>
            </a:r>
            <a:r>
              <a:rPr lang="en-US" dirty="0" err="1" smtClean="0"/>
              <a:t>faucibus</a:t>
            </a:r>
            <a:r>
              <a:rPr lang="en-US" dirty="0" smtClean="0"/>
              <a:t>. </a:t>
            </a:r>
            <a:r>
              <a:rPr lang="en-US" dirty="0" err="1" smtClean="0"/>
              <a:t>Vestibulum</a:t>
            </a:r>
            <a:r>
              <a:rPr lang="en-US" dirty="0" smtClean="0"/>
              <a:t> </a:t>
            </a:r>
            <a:r>
              <a:rPr lang="en-US" dirty="0" err="1" smtClean="0"/>
              <a:t>condimentum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lorem vitae </a:t>
            </a:r>
            <a:r>
              <a:rPr lang="en-US" dirty="0" err="1" smtClean="0"/>
              <a:t>eleifend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at </a:t>
            </a:r>
            <a:r>
              <a:rPr lang="en-US" dirty="0" err="1" smtClean="0"/>
              <a:t>felis</a:t>
            </a:r>
            <a:r>
              <a:rPr lang="en-US" dirty="0" smtClean="0"/>
              <a:t> a mi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64555561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23">
          <p15:clr>
            <a:srgbClr val="FBAE40"/>
          </p15:clr>
        </p15:guide>
        <p15:guide id="4" pos="325">
          <p15:clr>
            <a:srgbClr val="FBAE40"/>
          </p15:clr>
        </p15:guide>
        <p15:guide id="5" orient="horz" pos="3997">
          <p15:clr>
            <a:srgbClr val="FBAE40"/>
          </p15:clr>
        </p15:guide>
        <p15:guide id="6" pos="7355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12763"/>
            <a:ext cx="2000250" cy="587904"/>
          </a:xfrm>
          <a:prstGeom prst="rect">
            <a:avLst/>
          </a:prstGeom>
          <a:gradFill>
            <a:gsLst>
              <a:gs pos="0">
                <a:srgbClr val="F6AD45"/>
              </a:gs>
              <a:gs pos="100000">
                <a:schemeClr val="accent2">
                  <a:lumMod val="75000"/>
                </a:schemeClr>
              </a:gs>
            </a:gsLst>
            <a:lin ang="0" scaled="0"/>
          </a:gradFill>
        </p:spPr>
        <p:txBody>
          <a:bodyPr lIns="540000" anchor="ctr"/>
          <a:lstStyle>
            <a:lvl1pPr marL="0" indent="0" algn="l">
              <a:buNone/>
              <a:defRPr sz="1800">
                <a:solidFill>
                  <a:schemeClr val="bg1"/>
                </a:solidFill>
                <a:latin typeface="Montserrat SemiBold" pitchFamily="2" charset="0"/>
              </a:defRPr>
            </a:lvl1pPr>
          </a:lstStyle>
          <a:p>
            <a:pPr lvl="0"/>
            <a:r>
              <a:rPr lang="en-US" dirty="0" smtClean="0"/>
              <a:t>Video Slide</a:t>
            </a:r>
            <a:endParaRPr lang="en-IN" dirty="0"/>
          </a:p>
        </p:txBody>
      </p:sp>
      <p:sp>
        <p:nvSpPr>
          <p:cNvPr id="3" name="Media Placeholder 2"/>
          <p:cNvSpPr>
            <a:spLocks noGrp="1"/>
          </p:cNvSpPr>
          <p:nvPr>
            <p:ph type="media" sz="quarter" idx="12"/>
          </p:nvPr>
        </p:nvSpPr>
        <p:spPr>
          <a:xfrm>
            <a:off x="515939" y="1419224"/>
            <a:ext cx="11160124" cy="4926014"/>
          </a:xfrm>
          <a:prstGeom prst="rect">
            <a:avLst/>
          </a:prstGeom>
        </p:spPr>
        <p:txBody>
          <a:bodyPr/>
          <a:lstStyle/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8980193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23">
          <p15:clr>
            <a:srgbClr val="FBAE40"/>
          </p15:clr>
        </p15:guide>
        <p15:guide id="4" pos="325">
          <p15:clr>
            <a:srgbClr val="FBAE40"/>
          </p15:clr>
        </p15:guide>
        <p15:guide id="5" orient="horz" pos="3997">
          <p15:clr>
            <a:srgbClr val="FBAE40"/>
          </p15:clr>
        </p15:guide>
        <p15:guide id="6" pos="7355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591" y="76200"/>
            <a:ext cx="1821275" cy="102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762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55" r:id="rId5"/>
    <p:sldLayoutId id="2147483656" r:id="rId6"/>
    <p:sldLayoutId id="2147483652" r:id="rId7"/>
    <p:sldLayoutId id="2147483651" r:id="rId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228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4453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6" name="Picture Placeholder 5"/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/>
      </p:sp>
    </p:spTree>
    <p:extLst>
      <p:ext uri="{BB962C8B-B14F-4D97-AF65-F5344CB8AC3E}">
        <p14:creationId xmlns:p14="http://schemas.microsoft.com/office/powerpoint/2010/main" val="17997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8170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5745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8" name="Text Placeholder 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9691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54169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Media Placeholder 2"/>
          <p:cNvSpPr>
            <a:spLocks noGrp="1"/>
          </p:cNvSpPr>
          <p:nvPr>
            <p:ph type="media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300407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6EC44B8-D8F5-4ED4-ABBD-F5883CD91A1F}" vid="{15E693C3-144E-4624-9361-C9A41743B1E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Montserrat Medium</vt:lpstr>
      <vt:lpstr>Montserrat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5</cp:revision>
  <dcterms:created xsi:type="dcterms:W3CDTF">2026-01-20T18:11:53Z</dcterms:created>
  <dcterms:modified xsi:type="dcterms:W3CDTF">2026-01-20T18:48:07Z</dcterms:modified>
</cp:coreProperties>
</file>